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22"/>
  </p:handoutMasterIdLst>
  <p:sldIdLst>
    <p:sldId id="484" r:id="rId4"/>
    <p:sldId id="550" r:id="rId5"/>
    <p:sldId id="552" r:id="rId6"/>
    <p:sldId id="554" r:id="rId7"/>
    <p:sldId id="555" r:id="rId8"/>
    <p:sldId id="556" r:id="rId9"/>
    <p:sldId id="557" r:id="rId10"/>
    <p:sldId id="558" r:id="rId11"/>
    <p:sldId id="559" r:id="rId12"/>
    <p:sldId id="560" r:id="rId13"/>
    <p:sldId id="564" r:id="rId14"/>
    <p:sldId id="565" r:id="rId15"/>
    <p:sldId id="566" r:id="rId16"/>
    <p:sldId id="567" r:id="rId17"/>
    <p:sldId id="562" r:id="rId18"/>
    <p:sldId id="561" r:id="rId19"/>
    <p:sldId id="563" r:id="rId20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279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49" d="100"/>
          <a:sy n="49" d="100"/>
        </p:scale>
        <p:origin x="-108" y="-402"/>
      </p:cViewPr>
      <p:guideLst>
        <p:guide orient="horz" pos="2188"/>
        <p:guide pos="27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259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4.emf"/><Relationship Id="rId8" Type="http://schemas.openxmlformats.org/officeDocument/2006/relationships/image" Target="../media/image13.emf"/><Relationship Id="rId7" Type="http://schemas.openxmlformats.org/officeDocument/2006/relationships/image" Target="../media/image12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0" Type="http://schemas.openxmlformats.org/officeDocument/2006/relationships/image" Target="../media/image15.e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16.emf"/><Relationship Id="rId8" Type="http://schemas.openxmlformats.org/officeDocument/2006/relationships/image" Target="../media/image15.emf"/><Relationship Id="rId7" Type="http://schemas.openxmlformats.org/officeDocument/2006/relationships/image" Target="../media/image13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9.emf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0" Type="http://schemas.openxmlformats.org/officeDocument/2006/relationships/image" Target="../media/image17.e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0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1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3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54.xml"/><Relationship Id="rId2" Type="http://schemas.openxmlformats.org/officeDocument/2006/relationships/image" Target="../media/image24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5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56.xml"/><Relationship Id="rId2" Type="http://schemas.openxmlformats.org/officeDocument/2006/relationships/image" Target="../media/image25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58.xml"/><Relationship Id="rId1" Type="http://schemas.openxmlformats.org/officeDocument/2006/relationships/tags" Target="../tags/tag25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6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8" Type="http://schemas.openxmlformats.org/officeDocument/2006/relationships/vmlDrawing" Target="../drawings/vmlDrawing1.vml"/><Relationship Id="rId77" Type="http://schemas.openxmlformats.org/officeDocument/2006/relationships/slideLayout" Target="../slideLayouts/slideLayout18.xml"/><Relationship Id="rId76" Type="http://schemas.openxmlformats.org/officeDocument/2006/relationships/tags" Target="../tags/tag191.xml"/><Relationship Id="rId75" Type="http://schemas.openxmlformats.org/officeDocument/2006/relationships/image" Target="../media/image15.emf"/><Relationship Id="rId74" Type="http://schemas.openxmlformats.org/officeDocument/2006/relationships/oleObject" Target="../embeddings/oleObject10.bin"/><Relationship Id="rId73" Type="http://schemas.openxmlformats.org/officeDocument/2006/relationships/tags" Target="../tags/tag190.xml"/><Relationship Id="rId72" Type="http://schemas.openxmlformats.org/officeDocument/2006/relationships/tags" Target="../tags/tag189.xml"/><Relationship Id="rId71" Type="http://schemas.openxmlformats.org/officeDocument/2006/relationships/image" Target="../media/image14.emf"/><Relationship Id="rId70" Type="http://schemas.openxmlformats.org/officeDocument/2006/relationships/oleObject" Target="../embeddings/oleObject9.bin"/><Relationship Id="rId7" Type="http://schemas.openxmlformats.org/officeDocument/2006/relationships/tags" Target="../tags/tag140.xml"/><Relationship Id="rId69" Type="http://schemas.openxmlformats.org/officeDocument/2006/relationships/tags" Target="../tags/tag188.xml"/><Relationship Id="rId68" Type="http://schemas.openxmlformats.org/officeDocument/2006/relationships/image" Target="../media/image13.emf"/><Relationship Id="rId67" Type="http://schemas.openxmlformats.org/officeDocument/2006/relationships/oleObject" Target="../embeddings/oleObject8.bin"/><Relationship Id="rId66" Type="http://schemas.openxmlformats.org/officeDocument/2006/relationships/image" Target="../media/image12.emf"/><Relationship Id="rId65" Type="http://schemas.openxmlformats.org/officeDocument/2006/relationships/oleObject" Target="../embeddings/oleObject7.bin"/><Relationship Id="rId64" Type="http://schemas.openxmlformats.org/officeDocument/2006/relationships/tags" Target="../tags/tag187.xml"/><Relationship Id="rId63" Type="http://schemas.openxmlformats.org/officeDocument/2006/relationships/tags" Target="../tags/tag186.xml"/><Relationship Id="rId62" Type="http://schemas.openxmlformats.org/officeDocument/2006/relationships/tags" Target="../tags/tag185.xml"/><Relationship Id="rId61" Type="http://schemas.openxmlformats.org/officeDocument/2006/relationships/image" Target="../media/image11.emf"/><Relationship Id="rId60" Type="http://schemas.openxmlformats.org/officeDocument/2006/relationships/oleObject" Target="../embeddings/oleObject6.bin"/><Relationship Id="rId6" Type="http://schemas.openxmlformats.org/officeDocument/2006/relationships/tags" Target="../tags/tag139.xml"/><Relationship Id="rId59" Type="http://schemas.openxmlformats.org/officeDocument/2006/relationships/tags" Target="../tags/tag184.xml"/><Relationship Id="rId58" Type="http://schemas.openxmlformats.org/officeDocument/2006/relationships/image" Target="../media/image10.emf"/><Relationship Id="rId57" Type="http://schemas.openxmlformats.org/officeDocument/2006/relationships/oleObject" Target="../embeddings/oleObject5.bin"/><Relationship Id="rId56" Type="http://schemas.openxmlformats.org/officeDocument/2006/relationships/tags" Target="../tags/tag183.xml"/><Relationship Id="rId55" Type="http://schemas.openxmlformats.org/officeDocument/2006/relationships/tags" Target="../tags/tag182.xml"/><Relationship Id="rId54" Type="http://schemas.openxmlformats.org/officeDocument/2006/relationships/tags" Target="../tags/tag181.xml"/><Relationship Id="rId53" Type="http://schemas.openxmlformats.org/officeDocument/2006/relationships/tags" Target="../tags/tag180.xml"/><Relationship Id="rId52" Type="http://schemas.openxmlformats.org/officeDocument/2006/relationships/tags" Target="../tags/tag179.xml"/><Relationship Id="rId51" Type="http://schemas.openxmlformats.org/officeDocument/2006/relationships/tags" Target="../tags/tag178.xml"/><Relationship Id="rId50" Type="http://schemas.openxmlformats.org/officeDocument/2006/relationships/tags" Target="../tags/tag177.xml"/><Relationship Id="rId5" Type="http://schemas.openxmlformats.org/officeDocument/2006/relationships/tags" Target="../tags/tag138.xml"/><Relationship Id="rId49" Type="http://schemas.openxmlformats.org/officeDocument/2006/relationships/tags" Target="../tags/tag176.xml"/><Relationship Id="rId48" Type="http://schemas.openxmlformats.org/officeDocument/2006/relationships/tags" Target="../tags/tag175.xml"/><Relationship Id="rId47" Type="http://schemas.openxmlformats.org/officeDocument/2006/relationships/tags" Target="../tags/tag174.xml"/><Relationship Id="rId46" Type="http://schemas.openxmlformats.org/officeDocument/2006/relationships/tags" Target="../tags/tag173.xml"/><Relationship Id="rId45" Type="http://schemas.openxmlformats.org/officeDocument/2006/relationships/tags" Target="../tags/tag172.xml"/><Relationship Id="rId44" Type="http://schemas.openxmlformats.org/officeDocument/2006/relationships/tags" Target="../tags/tag171.xml"/><Relationship Id="rId43" Type="http://schemas.openxmlformats.org/officeDocument/2006/relationships/tags" Target="../tags/tag170.xml"/><Relationship Id="rId42" Type="http://schemas.openxmlformats.org/officeDocument/2006/relationships/tags" Target="../tags/tag169.xml"/><Relationship Id="rId41" Type="http://schemas.openxmlformats.org/officeDocument/2006/relationships/image" Target="../media/image9.emf"/><Relationship Id="rId40" Type="http://schemas.openxmlformats.org/officeDocument/2006/relationships/oleObject" Target="../embeddings/oleObject4.bin"/><Relationship Id="rId4" Type="http://schemas.openxmlformats.org/officeDocument/2006/relationships/tags" Target="../tags/tag137.xml"/><Relationship Id="rId39" Type="http://schemas.openxmlformats.org/officeDocument/2006/relationships/image" Target="../media/image8.emf"/><Relationship Id="rId38" Type="http://schemas.openxmlformats.org/officeDocument/2006/relationships/oleObject" Target="../embeddings/oleObject3.bin"/><Relationship Id="rId37" Type="http://schemas.openxmlformats.org/officeDocument/2006/relationships/image" Target="../media/image7.emf"/><Relationship Id="rId36" Type="http://schemas.openxmlformats.org/officeDocument/2006/relationships/oleObject" Target="../embeddings/oleObject2.bin"/><Relationship Id="rId35" Type="http://schemas.openxmlformats.org/officeDocument/2006/relationships/tags" Target="../tags/tag168.xml"/><Relationship Id="rId34" Type="http://schemas.openxmlformats.org/officeDocument/2006/relationships/tags" Target="../tags/tag167.xml"/><Relationship Id="rId33" Type="http://schemas.openxmlformats.org/officeDocument/2006/relationships/tags" Target="../tags/tag166.xml"/><Relationship Id="rId32" Type="http://schemas.openxmlformats.org/officeDocument/2006/relationships/tags" Target="../tags/tag165.xml"/><Relationship Id="rId31" Type="http://schemas.openxmlformats.org/officeDocument/2006/relationships/tags" Target="../tags/tag164.xml"/><Relationship Id="rId30" Type="http://schemas.openxmlformats.org/officeDocument/2006/relationships/tags" Target="../tags/tag163.xml"/><Relationship Id="rId3" Type="http://schemas.openxmlformats.org/officeDocument/2006/relationships/image" Target="../media/image6.wmf"/><Relationship Id="rId29" Type="http://schemas.openxmlformats.org/officeDocument/2006/relationships/tags" Target="../tags/tag162.xml"/><Relationship Id="rId28" Type="http://schemas.openxmlformats.org/officeDocument/2006/relationships/tags" Target="../tags/tag161.xml"/><Relationship Id="rId27" Type="http://schemas.openxmlformats.org/officeDocument/2006/relationships/tags" Target="../tags/tag160.xml"/><Relationship Id="rId26" Type="http://schemas.openxmlformats.org/officeDocument/2006/relationships/tags" Target="../tags/tag159.xml"/><Relationship Id="rId25" Type="http://schemas.openxmlformats.org/officeDocument/2006/relationships/tags" Target="../tags/tag158.xml"/><Relationship Id="rId24" Type="http://schemas.openxmlformats.org/officeDocument/2006/relationships/tags" Target="../tags/tag157.xml"/><Relationship Id="rId23" Type="http://schemas.openxmlformats.org/officeDocument/2006/relationships/tags" Target="../tags/tag156.xml"/><Relationship Id="rId22" Type="http://schemas.openxmlformats.org/officeDocument/2006/relationships/tags" Target="../tags/tag155.xml"/><Relationship Id="rId21" Type="http://schemas.openxmlformats.org/officeDocument/2006/relationships/tags" Target="../tags/tag154.xml"/><Relationship Id="rId20" Type="http://schemas.openxmlformats.org/officeDocument/2006/relationships/tags" Target="../tags/tag153.xml"/><Relationship Id="rId2" Type="http://schemas.openxmlformats.org/officeDocument/2006/relationships/oleObject" Target="../embeddings/oleObject1.bin"/><Relationship Id="rId19" Type="http://schemas.openxmlformats.org/officeDocument/2006/relationships/tags" Target="../tags/tag152.xml"/><Relationship Id="rId18" Type="http://schemas.openxmlformats.org/officeDocument/2006/relationships/tags" Target="../tags/tag151.xml"/><Relationship Id="rId17" Type="http://schemas.openxmlformats.org/officeDocument/2006/relationships/tags" Target="../tags/tag150.xml"/><Relationship Id="rId16" Type="http://schemas.openxmlformats.org/officeDocument/2006/relationships/tags" Target="../tags/tag149.xml"/><Relationship Id="rId15" Type="http://schemas.openxmlformats.org/officeDocument/2006/relationships/tags" Target="../tags/tag148.xml"/><Relationship Id="rId14" Type="http://schemas.openxmlformats.org/officeDocument/2006/relationships/tags" Target="../tags/tag147.xml"/><Relationship Id="rId13" Type="http://schemas.openxmlformats.org/officeDocument/2006/relationships/tags" Target="../tags/tag146.xml"/><Relationship Id="rId12" Type="http://schemas.openxmlformats.org/officeDocument/2006/relationships/tags" Target="../tags/tag145.xml"/><Relationship Id="rId11" Type="http://schemas.openxmlformats.org/officeDocument/2006/relationships/tags" Target="../tags/tag144.xml"/><Relationship Id="rId10" Type="http://schemas.openxmlformats.org/officeDocument/2006/relationships/tags" Target="../tags/tag14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4" Type="http://schemas.openxmlformats.org/officeDocument/2006/relationships/vmlDrawing" Target="../drawings/vmlDrawing2.vml"/><Relationship Id="rId73" Type="http://schemas.openxmlformats.org/officeDocument/2006/relationships/slideLayout" Target="../slideLayouts/slideLayout18.xml"/><Relationship Id="rId72" Type="http://schemas.openxmlformats.org/officeDocument/2006/relationships/tags" Target="../tags/tag242.xml"/><Relationship Id="rId71" Type="http://schemas.openxmlformats.org/officeDocument/2006/relationships/image" Target="../media/image17.emf"/><Relationship Id="rId70" Type="http://schemas.openxmlformats.org/officeDocument/2006/relationships/oleObject" Target="../embeddings/oleObject20.bin"/><Relationship Id="rId7" Type="http://schemas.openxmlformats.org/officeDocument/2006/relationships/tags" Target="../tags/tag195.xml"/><Relationship Id="rId69" Type="http://schemas.openxmlformats.org/officeDocument/2006/relationships/image" Target="../media/image16.emf"/><Relationship Id="rId68" Type="http://schemas.openxmlformats.org/officeDocument/2006/relationships/oleObject" Target="../embeddings/oleObject19.bin"/><Relationship Id="rId67" Type="http://schemas.openxmlformats.org/officeDocument/2006/relationships/tags" Target="../tags/tag241.xml"/><Relationship Id="rId66" Type="http://schemas.openxmlformats.org/officeDocument/2006/relationships/image" Target="../media/image15.emf"/><Relationship Id="rId65" Type="http://schemas.openxmlformats.org/officeDocument/2006/relationships/oleObject" Target="../embeddings/oleObject18.bin"/><Relationship Id="rId64" Type="http://schemas.openxmlformats.org/officeDocument/2006/relationships/tags" Target="../tags/tag240.xml"/><Relationship Id="rId63" Type="http://schemas.openxmlformats.org/officeDocument/2006/relationships/image" Target="../media/image13.emf"/><Relationship Id="rId62" Type="http://schemas.openxmlformats.org/officeDocument/2006/relationships/oleObject" Target="../embeddings/oleObject17.bin"/><Relationship Id="rId61" Type="http://schemas.openxmlformats.org/officeDocument/2006/relationships/image" Target="../media/image12.emf"/><Relationship Id="rId60" Type="http://schemas.openxmlformats.org/officeDocument/2006/relationships/oleObject" Target="../embeddings/oleObject16.bin"/><Relationship Id="rId6" Type="http://schemas.openxmlformats.org/officeDocument/2006/relationships/tags" Target="../tags/tag194.xml"/><Relationship Id="rId59" Type="http://schemas.openxmlformats.org/officeDocument/2006/relationships/tags" Target="../tags/tag239.xml"/><Relationship Id="rId58" Type="http://schemas.openxmlformats.org/officeDocument/2006/relationships/tags" Target="../tags/tag238.xml"/><Relationship Id="rId57" Type="http://schemas.openxmlformats.org/officeDocument/2006/relationships/tags" Target="../tags/tag237.xml"/><Relationship Id="rId56" Type="http://schemas.openxmlformats.org/officeDocument/2006/relationships/image" Target="../media/image11.emf"/><Relationship Id="rId55" Type="http://schemas.openxmlformats.org/officeDocument/2006/relationships/oleObject" Target="../embeddings/oleObject15.bin"/><Relationship Id="rId54" Type="http://schemas.openxmlformats.org/officeDocument/2006/relationships/tags" Target="../tags/tag236.xml"/><Relationship Id="rId53" Type="http://schemas.openxmlformats.org/officeDocument/2006/relationships/tags" Target="../tags/tag235.xml"/><Relationship Id="rId52" Type="http://schemas.openxmlformats.org/officeDocument/2006/relationships/tags" Target="../tags/tag234.xml"/><Relationship Id="rId51" Type="http://schemas.openxmlformats.org/officeDocument/2006/relationships/tags" Target="../tags/tag233.xml"/><Relationship Id="rId50" Type="http://schemas.openxmlformats.org/officeDocument/2006/relationships/tags" Target="../tags/tag232.xml"/><Relationship Id="rId5" Type="http://schemas.openxmlformats.org/officeDocument/2006/relationships/tags" Target="../tags/tag193.xml"/><Relationship Id="rId49" Type="http://schemas.openxmlformats.org/officeDocument/2006/relationships/tags" Target="../tags/tag231.xml"/><Relationship Id="rId48" Type="http://schemas.openxmlformats.org/officeDocument/2006/relationships/tags" Target="../tags/tag230.xml"/><Relationship Id="rId47" Type="http://schemas.openxmlformats.org/officeDocument/2006/relationships/tags" Target="../tags/tag229.xml"/><Relationship Id="rId46" Type="http://schemas.openxmlformats.org/officeDocument/2006/relationships/tags" Target="../tags/tag228.xml"/><Relationship Id="rId45" Type="http://schemas.openxmlformats.org/officeDocument/2006/relationships/tags" Target="../tags/tag227.xml"/><Relationship Id="rId44" Type="http://schemas.openxmlformats.org/officeDocument/2006/relationships/tags" Target="../tags/tag226.xml"/><Relationship Id="rId43" Type="http://schemas.openxmlformats.org/officeDocument/2006/relationships/tags" Target="../tags/tag225.xml"/><Relationship Id="rId42" Type="http://schemas.openxmlformats.org/officeDocument/2006/relationships/tags" Target="../tags/tag224.xml"/><Relationship Id="rId41" Type="http://schemas.openxmlformats.org/officeDocument/2006/relationships/image" Target="../media/image9.emf"/><Relationship Id="rId40" Type="http://schemas.openxmlformats.org/officeDocument/2006/relationships/oleObject" Target="../embeddings/oleObject14.bin"/><Relationship Id="rId4" Type="http://schemas.openxmlformats.org/officeDocument/2006/relationships/tags" Target="../tags/tag192.xml"/><Relationship Id="rId39" Type="http://schemas.openxmlformats.org/officeDocument/2006/relationships/image" Target="../media/image8.emf"/><Relationship Id="rId38" Type="http://schemas.openxmlformats.org/officeDocument/2006/relationships/oleObject" Target="../embeddings/oleObject13.bin"/><Relationship Id="rId37" Type="http://schemas.openxmlformats.org/officeDocument/2006/relationships/image" Target="../media/image7.emf"/><Relationship Id="rId36" Type="http://schemas.openxmlformats.org/officeDocument/2006/relationships/oleObject" Target="../embeddings/oleObject12.bin"/><Relationship Id="rId35" Type="http://schemas.openxmlformats.org/officeDocument/2006/relationships/tags" Target="../tags/tag223.xml"/><Relationship Id="rId34" Type="http://schemas.openxmlformats.org/officeDocument/2006/relationships/tags" Target="../tags/tag222.xml"/><Relationship Id="rId33" Type="http://schemas.openxmlformats.org/officeDocument/2006/relationships/tags" Target="../tags/tag221.xml"/><Relationship Id="rId32" Type="http://schemas.openxmlformats.org/officeDocument/2006/relationships/tags" Target="../tags/tag220.xml"/><Relationship Id="rId31" Type="http://schemas.openxmlformats.org/officeDocument/2006/relationships/tags" Target="../tags/tag219.xml"/><Relationship Id="rId30" Type="http://schemas.openxmlformats.org/officeDocument/2006/relationships/tags" Target="../tags/tag218.xml"/><Relationship Id="rId3" Type="http://schemas.openxmlformats.org/officeDocument/2006/relationships/image" Target="../media/image6.wmf"/><Relationship Id="rId29" Type="http://schemas.openxmlformats.org/officeDocument/2006/relationships/tags" Target="../tags/tag217.xml"/><Relationship Id="rId28" Type="http://schemas.openxmlformats.org/officeDocument/2006/relationships/tags" Target="../tags/tag216.xml"/><Relationship Id="rId27" Type="http://schemas.openxmlformats.org/officeDocument/2006/relationships/tags" Target="../tags/tag215.xml"/><Relationship Id="rId26" Type="http://schemas.openxmlformats.org/officeDocument/2006/relationships/tags" Target="../tags/tag214.xml"/><Relationship Id="rId25" Type="http://schemas.openxmlformats.org/officeDocument/2006/relationships/tags" Target="../tags/tag213.xml"/><Relationship Id="rId24" Type="http://schemas.openxmlformats.org/officeDocument/2006/relationships/tags" Target="../tags/tag212.xml"/><Relationship Id="rId23" Type="http://schemas.openxmlformats.org/officeDocument/2006/relationships/tags" Target="../tags/tag211.xml"/><Relationship Id="rId22" Type="http://schemas.openxmlformats.org/officeDocument/2006/relationships/tags" Target="../tags/tag210.xml"/><Relationship Id="rId21" Type="http://schemas.openxmlformats.org/officeDocument/2006/relationships/tags" Target="../tags/tag209.xml"/><Relationship Id="rId20" Type="http://schemas.openxmlformats.org/officeDocument/2006/relationships/tags" Target="../tags/tag208.xml"/><Relationship Id="rId2" Type="http://schemas.openxmlformats.org/officeDocument/2006/relationships/oleObject" Target="../embeddings/oleObject11.bin"/><Relationship Id="rId19" Type="http://schemas.openxmlformats.org/officeDocument/2006/relationships/tags" Target="../tags/tag207.xml"/><Relationship Id="rId18" Type="http://schemas.openxmlformats.org/officeDocument/2006/relationships/tags" Target="../tags/tag206.xml"/><Relationship Id="rId17" Type="http://schemas.openxmlformats.org/officeDocument/2006/relationships/tags" Target="../tags/tag205.xml"/><Relationship Id="rId16" Type="http://schemas.openxmlformats.org/officeDocument/2006/relationships/tags" Target="../tags/tag204.xml"/><Relationship Id="rId15" Type="http://schemas.openxmlformats.org/officeDocument/2006/relationships/tags" Target="../tags/tag203.xml"/><Relationship Id="rId14" Type="http://schemas.openxmlformats.org/officeDocument/2006/relationships/tags" Target="../tags/tag202.xml"/><Relationship Id="rId13" Type="http://schemas.openxmlformats.org/officeDocument/2006/relationships/tags" Target="../tags/tag20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22.bin"/><Relationship Id="rId4" Type="http://schemas.openxmlformats.org/officeDocument/2006/relationships/tags" Target="../tags/tag243.xml"/><Relationship Id="rId3" Type="http://schemas.openxmlformats.org/officeDocument/2006/relationships/image" Target="../media/image18.emf"/><Relationship Id="rId2" Type="http://schemas.openxmlformats.org/officeDocument/2006/relationships/oleObject" Target="../embeddings/oleObject21.bin"/><Relationship Id="rId10" Type="http://schemas.openxmlformats.org/officeDocument/2006/relationships/vmlDrawing" Target="../drawings/vmlDrawing3.v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47.x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3.bin"/><Relationship Id="rId3" Type="http://schemas.openxmlformats.org/officeDocument/2006/relationships/tags" Target="../tags/tag246.xml"/><Relationship Id="rId2" Type="http://schemas.openxmlformats.org/officeDocument/2006/relationships/image" Target="../media/image20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49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tags" Target="../tags/tag248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模块四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95095" y="2858770"/>
            <a:ext cx="69570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三相交流电源保护电路的设计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单元2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负载的</a:t>
            </a:r>
            <a:r>
              <a:rPr lang="en-US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Y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形连接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154" y="6280761"/>
            <a:ext cx="3759129" cy="5304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9730" y="1295400"/>
            <a:ext cx="8520430" cy="17894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4.2.2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】设有三相对称负载为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形连接，设每相电阻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R=20Ω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，每相感抗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X</a:t>
            </a:r>
            <a:r>
              <a:rPr lang="en-US" altLang="zh-CN" sz="2400" baseline="-25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=160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Ω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，电源线电压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 baseline="-25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=380∠30</a:t>
            </a:r>
            <a:r>
              <a:rPr lang="en-US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°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，试求各相电流及中线电流。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47675" y="1227455"/>
            <a:ext cx="8520430" cy="53054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三相四线制电路中，电源线的中性线上规定不得加装保险丝。（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在负载为星形连接的对称三相电路中，各线电流与相应的相电流的关系是（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A. 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大小、相位都相等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B. 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大小相等、线电流超前相应的相电流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C. 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线电流大小为相电流大小的倍、线电流超前相应的相电流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D. 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线电流大小为相电流大小的倍、线电流滞后相应的相电流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47675" y="1227455"/>
            <a:ext cx="8520430" cy="56305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三相不对称负载的星形联接，若中性线断线，电流、电压及负载将发生（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电压不变，只是电流不一样。负载能正常工作。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电压不变，电流也不变。负载正常工作。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各相电流、电压都发生变化，会使负载不能正常工作或损坏。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不一定电压会产生变化，只要断开负载，负载就不会损坏。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三相电源的相电压为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且为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型联接，则线电压为（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     B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380V       C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311V        D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658V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47675" y="1227455"/>
            <a:ext cx="8520430" cy="56305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三相电路的线电压为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380V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，对称负载每相额定电压为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，则负载的联接应为（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型联接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B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Δ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型联接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C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．串联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D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．并联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6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在三相四线制中，当三相负载不平衡时，三相电压相等，中性线电流（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．等于零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B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．不等于零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C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．增大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D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．减小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243840" y="1227455"/>
                <a:ext cx="8768715" cy="1626235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练习</a:t>
                </a:r>
                <a:r>
                  <a:rPr lang="en-US" altLang="zh-CN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7</a:t>
                </a:r>
                <a:r>
                  <a:rPr lang="zh-CN" altLang="en-US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：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三相四线制电路中，已知每相负载阻抗为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𝑍</m:t>
                    </m:r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=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6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𝑗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8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𝛺</m:t>
                    </m:r>
                  </m:oMath>
                </a14:m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,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外加线电压为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380V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，试求负载的相电压和相电流。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" y="1227455"/>
                <a:ext cx="8768715" cy="1626235"/>
              </a:xfrm>
              <a:prstGeom prst="rect">
                <a:avLst/>
              </a:prstGeom>
              <a:blipFill rotWithShape="1">
                <a:blip r:embed="rId2"/>
                <a:stretch>
                  <a:fillRect r="-4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28600" y="1442714"/>
            <a:ext cx="8686800" cy="474281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结论：</a:t>
            </a:r>
            <a:endParaRPr kumimoji="1" lang="en-US" altLang="zh-CN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（</a:t>
            </a: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）不对称负载</a:t>
            </a: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联结又未接中性线时，负载相电压不再对称，且负载电阻越大，负载承受的电压越高。</a:t>
            </a:r>
            <a:endParaRPr kumimoji="1"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（</a:t>
            </a: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 中线的作用：保证星形联结三相不对称负载的相电压对称。</a:t>
            </a:r>
            <a:endParaRPr kumimoji="1"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（</a:t>
            </a: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）在三相四线制供电系统中，规定不允许出现中线断开，因此中性线上严禁安装熔断器或开关；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中线采用钢心导线机械强度以免断开；尽量让三相负载平衡，减少中线电流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 </a:t>
            </a:r>
            <a:endParaRPr kumimoji="1"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85" y="415290"/>
            <a:ext cx="77952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单元2</a:t>
            </a:r>
            <a:r>
              <a:rPr kumimoji="1" lang="en-US" altLang="zh-CN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负载的</a:t>
            </a:r>
            <a:r>
              <a:rPr kumimoji="1" lang="en-US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Y</a:t>
            </a: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形连接</a:t>
            </a:r>
            <a:endParaRPr kumimoji="1" lang="zh-CN" altLang="en-US" sz="24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029" y="2336866"/>
            <a:ext cx="2438907" cy="22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6005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85" y="415290"/>
            <a:ext cx="77952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单元2</a:t>
            </a:r>
            <a:r>
              <a:rPr kumimoji="1" lang="en-US" altLang="zh-CN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负载的</a:t>
            </a:r>
            <a:r>
              <a:rPr kumimoji="1" lang="en-US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Y</a:t>
            </a:r>
            <a:r>
              <a: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形连接</a:t>
            </a:r>
            <a:endParaRPr kumimoji="1" lang="zh-CN" altLang="en-US" sz="24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0" name="组合 9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3983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195961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本章知识点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31133" y="2821887"/>
            <a:ext cx="7750484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搞清对称三相负载</a:t>
            </a:r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和△联结时相线电压、相线电流关系</a:t>
            </a:r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kumimoji="1" lang="en-US" altLang="zh-CN" sz="32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 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掌握三相四线制供电系统中单相及三相负载的正确联接方法，理解中线的作用</a:t>
            </a:r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kumimoji="1" lang="en-US" altLang="zh-CN" sz="32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 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掌握对称三相电路电压、电流及功率的计算。</a:t>
            </a:r>
            <a:endParaRPr kumimoji="1"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/>
          <p:nvPr>
            <p:custDataLst>
              <p:tags r:id="rId6"/>
            </p:custDataLst>
          </p:nvPr>
        </p:nvSpPr>
        <p:spPr>
          <a:xfrm>
            <a:off x="755650" y="252095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模块四　三相交流电源保护电路的设计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6985" y="2221865"/>
            <a:ext cx="9187815" cy="446786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星形连接助推绿色能源：提升效率与降低成本的双赢策略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可再生能源发电系统中，星形连接的负载发挥着至关重要的作用，它不仅优化了电能的转换和分配过程，还带来了显著的经济和环境效益。在太阳能和风能发电系统中，星形连接的负载能够确保每一相的电压和电流均衡，这对于提高电能转换效率至关重要。通过精确控制各相电流，星形连接的负载有助于最大限度地减少能量损失，从而提高了太阳能电池板和风力发电机的能量转换效率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此外，星形连接的负载还能够降低系统的运营成本。由于负载的均衡性，系统中的组件如变压器和电缆等可以更加高效地工作，减少了由于电流不平衡而导致的额外损耗和设备老化。这意味着在相同功率输出的情况下，系统需要更少的维护和更换部件，从而降低了长期的运营和维护成本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总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之，星形连接的负载在太阳能和风能发电系统中的应用，不仅提升了可再生能源的利用效率，还通过降低系统的运营成本，促进了可再生能源技术的经济性和可持续性的发展。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191135" y="130492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" y="1752600"/>
            <a:ext cx="83756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2411730" y="4324350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2996565" y="4229735"/>
          <a:ext cx="130175" cy="227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5" name="公式" r:id="rId2" imgW="114300" imgH="215900" progId="Equation.3">
                  <p:embed/>
                </p:oleObj>
              </mc:Choice>
              <mc:Fallback>
                <p:oleObj name="公式" r:id="rId2" imgW="114300" imgH="215900" progId="Equation.3">
                  <p:embed/>
                  <p:pic>
                    <p:nvPicPr>
                      <p:cNvPr id="0" name="图片 235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565" y="4229735"/>
                        <a:ext cx="130175" cy="227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4368800" y="3790950"/>
            <a:ext cx="0" cy="80010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rot="2876674">
            <a:off x="4670425" y="3273425"/>
            <a:ext cx="162560" cy="356235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eaLnBrk="1" hangingPunct="1"/>
            <a:endParaRPr kumimoji="1" lang="en-US" altLang="zh-CN" sz="24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rot="2876674">
            <a:off x="4480560" y="3488055"/>
            <a:ext cx="6985" cy="36512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rot="2876674" flipV="1">
            <a:off x="5033645" y="3003550"/>
            <a:ext cx="5715" cy="41529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rot="18435448">
            <a:off x="5558155" y="3274695"/>
            <a:ext cx="162560" cy="35433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1" hangingPunct="1"/>
            <a:endParaRPr kumimoji="1" lang="en-US" altLang="zh-CN" sz="24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rot="18435448">
            <a:off x="5922645" y="3467735"/>
            <a:ext cx="0" cy="35623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rot="18435448" flipV="1">
            <a:off x="5323205" y="3012440"/>
            <a:ext cx="17780" cy="42481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Rectangle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107305" y="2477135"/>
            <a:ext cx="177165" cy="32385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altLang="zh-CN" sz="2400" b="1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Line 1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196205" y="2800350"/>
            <a:ext cx="0" cy="32512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5196205" y="2152015"/>
            <a:ext cx="0" cy="32512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Line 15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6073140" y="3728720"/>
            <a:ext cx="0" cy="21971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Rectangle 16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121275" y="2789238"/>
            <a:ext cx="572135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r>
              <a:rPr kumimoji="1" lang="en-US" altLang="zh-CN" sz="2400" b="1" i="1" baseline="3000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'</a:t>
            </a:r>
            <a:endParaRPr kumimoji="1" lang="en-US" altLang="zh-CN" sz="2400" b="1" i="1" baseline="3000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Freeform 17"/>
          <p:cNvSpPr/>
          <p:nvPr>
            <p:custDataLst>
              <p:tags r:id="rId16"/>
            </p:custDataLst>
          </p:nvPr>
        </p:nvSpPr>
        <p:spPr bwMode="auto">
          <a:xfrm rot="2700000">
            <a:off x="418465" y="3573780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Line 18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rot="2700000">
            <a:off x="322580" y="3591560"/>
            <a:ext cx="17780" cy="20701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Freeform 19"/>
          <p:cNvSpPr/>
          <p:nvPr>
            <p:custDataLst>
              <p:tags r:id="rId18"/>
            </p:custDataLst>
          </p:nvPr>
        </p:nvSpPr>
        <p:spPr bwMode="auto">
          <a:xfrm>
            <a:off x="995680" y="247523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Freeform 20"/>
          <p:cNvSpPr/>
          <p:nvPr>
            <p:custDataLst>
              <p:tags r:id="rId19"/>
            </p:custDataLst>
          </p:nvPr>
        </p:nvSpPr>
        <p:spPr bwMode="auto">
          <a:xfrm>
            <a:off x="995680" y="263779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Freeform 21"/>
          <p:cNvSpPr/>
          <p:nvPr>
            <p:custDataLst>
              <p:tags r:id="rId20"/>
            </p:custDataLst>
          </p:nvPr>
        </p:nvSpPr>
        <p:spPr bwMode="auto">
          <a:xfrm>
            <a:off x="995680" y="280035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Line 22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995680" y="2953385"/>
            <a:ext cx="0" cy="17208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Line 23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V="1">
            <a:off x="995680" y="2152015"/>
            <a:ext cx="0" cy="35433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Freeform 24"/>
          <p:cNvSpPr/>
          <p:nvPr>
            <p:custDataLst>
              <p:tags r:id="rId23"/>
            </p:custDataLst>
          </p:nvPr>
        </p:nvSpPr>
        <p:spPr bwMode="auto">
          <a:xfrm rot="2700000">
            <a:off x="668020" y="3344545"/>
            <a:ext cx="24447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Freeform 25"/>
          <p:cNvSpPr/>
          <p:nvPr>
            <p:custDataLst>
              <p:tags r:id="rId24"/>
            </p:custDataLst>
          </p:nvPr>
        </p:nvSpPr>
        <p:spPr bwMode="auto">
          <a:xfrm rot="2700000">
            <a:off x="543560" y="3458845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Line 26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rot="2700000" flipV="1">
            <a:off x="876300" y="2987040"/>
            <a:ext cx="2540" cy="38290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Freeform 27"/>
          <p:cNvSpPr/>
          <p:nvPr>
            <p:custDataLst>
              <p:tags r:id="rId26"/>
            </p:custDataLst>
          </p:nvPr>
        </p:nvSpPr>
        <p:spPr bwMode="auto">
          <a:xfrm rot="18852257">
            <a:off x="1252855" y="3181985"/>
            <a:ext cx="24447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Freeform 28"/>
          <p:cNvSpPr/>
          <p:nvPr>
            <p:custDataLst>
              <p:tags r:id="rId27"/>
            </p:custDataLst>
          </p:nvPr>
        </p:nvSpPr>
        <p:spPr bwMode="auto">
          <a:xfrm rot="18852257">
            <a:off x="1381125" y="3296285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Freeform 29"/>
          <p:cNvSpPr/>
          <p:nvPr>
            <p:custDataLst>
              <p:tags r:id="rId28"/>
            </p:custDataLst>
          </p:nvPr>
        </p:nvSpPr>
        <p:spPr bwMode="auto">
          <a:xfrm rot="18852257">
            <a:off x="1508125" y="3409950"/>
            <a:ext cx="24320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Line 30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 rot="18852257">
            <a:off x="1680210" y="3573780"/>
            <a:ext cx="44450" cy="24955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Line 31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rot="18852257" flipV="1">
            <a:off x="1092835" y="3009265"/>
            <a:ext cx="0" cy="35623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Line 32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1795145" y="3754755"/>
            <a:ext cx="0" cy="19304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Line 33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1784350" y="3938270"/>
            <a:ext cx="431228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Line 34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H="1">
            <a:off x="304165" y="4591050"/>
            <a:ext cx="405384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Line 35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>
            <a:off x="304165" y="3724275"/>
            <a:ext cx="0" cy="86677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Rectangle 36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05155" y="2767013"/>
            <a:ext cx="304165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kumimoji="1" lang="en-US" altLang="zh-CN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6" name="Object 37"/>
          <p:cNvGraphicFramePr>
            <a:graphicFrameLocks noChangeAspect="1"/>
          </p:cNvGraphicFramePr>
          <p:nvPr/>
        </p:nvGraphicFramePr>
        <p:xfrm>
          <a:off x="1294765" y="2390775"/>
          <a:ext cx="393700" cy="455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6" name="Equation" r:id="rId36" imgW="106045" imgH="154940" progId="Equation.3">
                  <p:embed/>
                </p:oleObj>
              </mc:Choice>
              <mc:Fallback>
                <p:oleObj name="Equation" r:id="rId36" imgW="106045" imgH="154940" progId="Equation.3">
                  <p:embed/>
                  <p:pic>
                    <p:nvPicPr>
                      <p:cNvPr id="0" name="图片 235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4765" y="2390775"/>
                        <a:ext cx="393700" cy="455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38"/>
          <p:cNvGraphicFramePr>
            <a:graphicFrameLocks noChangeAspect="1"/>
          </p:cNvGraphicFramePr>
          <p:nvPr/>
        </p:nvGraphicFramePr>
        <p:xfrm>
          <a:off x="1922145" y="3335655"/>
          <a:ext cx="37655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name="Equation" r:id="rId38" imgW="130810" imgH="154940" progId="Equation.3">
                  <p:embed/>
                </p:oleObj>
              </mc:Choice>
              <mc:Fallback>
                <p:oleObj name="Equation" r:id="rId38" imgW="130810" imgH="154940" progId="Equation.3">
                  <p:embed/>
                  <p:pic>
                    <p:nvPicPr>
                      <p:cNvPr id="0" name="图片 235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145" y="3335655"/>
                        <a:ext cx="37655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39"/>
          <p:cNvGraphicFramePr>
            <a:graphicFrameLocks noChangeAspect="1"/>
          </p:cNvGraphicFramePr>
          <p:nvPr/>
        </p:nvGraphicFramePr>
        <p:xfrm>
          <a:off x="2449195" y="3981450"/>
          <a:ext cx="376555" cy="3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8" name="Equation" r:id="rId40" imgW="130810" imgH="163195" progId="Equation.3">
                  <p:embed/>
                </p:oleObj>
              </mc:Choice>
              <mc:Fallback>
                <p:oleObj name="Equation" r:id="rId40" imgW="130810" imgH="163195" progId="Equation.3">
                  <p:embed/>
                  <p:pic>
                    <p:nvPicPr>
                      <p:cNvPr id="0" name="图片 23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195" y="3981450"/>
                        <a:ext cx="376555" cy="3987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1908175" y="3590925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" name="Text Box 41"/>
          <p:cNvSpPr txBox="1">
            <a:spLocks noChangeArrowheads="1"/>
          </p:cNvSpPr>
          <p:nvPr/>
        </p:nvSpPr>
        <p:spPr bwMode="auto">
          <a:xfrm>
            <a:off x="1357630" y="2057400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Text Box 42"/>
          <p:cNvSpPr txBox="1">
            <a:spLocks noChangeArrowheads="1"/>
          </p:cNvSpPr>
          <p:nvPr/>
        </p:nvSpPr>
        <p:spPr bwMode="auto">
          <a:xfrm>
            <a:off x="1357630" y="272415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1928495" y="299085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Text Box 44"/>
          <p:cNvSpPr txBox="1">
            <a:spLocks noChangeArrowheads="1"/>
          </p:cNvSpPr>
          <p:nvPr/>
        </p:nvSpPr>
        <p:spPr bwMode="auto">
          <a:xfrm>
            <a:off x="2379980" y="299085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Line 45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981075" y="3111500"/>
            <a:ext cx="421513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Line 46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981075" y="2155825"/>
            <a:ext cx="421513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Oval 47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953135" y="3074035"/>
            <a:ext cx="75565" cy="66675"/>
          </a:xfrm>
          <a:prstGeom prst="ellipse">
            <a:avLst/>
          </a:prstGeom>
          <a:solidFill>
            <a:schemeClr val="dk1"/>
          </a:solidFill>
          <a:ln w="38100">
            <a:solidFill>
              <a:schemeClr val="dk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Oval 4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5149215" y="3070225"/>
            <a:ext cx="75565" cy="66675"/>
          </a:xfrm>
          <a:prstGeom prst="ellipse">
            <a:avLst/>
          </a:prstGeom>
          <a:solidFill>
            <a:schemeClr val="dk1"/>
          </a:solidFill>
          <a:ln w="38100">
            <a:solidFill>
              <a:schemeClr val="dk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Rectangle 50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5271770" y="2375853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" name="Line 52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5436235" y="247015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Line 53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>
            <a:off x="5826760" y="246570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Rectangle 55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5648325" y="3027363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Line 57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5812790" y="312166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" name="Line 58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>
            <a:off x="6203315" y="311721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Rectangle 60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4726305" y="3389948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" name="Line 62"/>
          <p:cNvSpPr>
            <a:spLocks noChangeShapeType="1"/>
          </p:cNvSpPr>
          <p:nvPr>
            <p:custDataLst>
              <p:tags r:id="rId53"/>
            </p:custDataLst>
          </p:nvPr>
        </p:nvSpPr>
        <p:spPr bwMode="auto">
          <a:xfrm>
            <a:off x="4890770" y="348424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" name="Line 63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5281295" y="347980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3" name="AutoShape 80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6400800" y="2362200"/>
            <a:ext cx="2514600" cy="609600"/>
          </a:xfrm>
          <a:prstGeom prst="wedgeRoundRectCallout">
            <a:avLst>
              <a:gd name="adj1" fmla="val -97602"/>
              <a:gd name="adj2" fmla="val 64583"/>
              <a:gd name="adj3" fmla="val 16667"/>
            </a:avLst>
          </a:prstGeom>
          <a:solidFill>
            <a:schemeClr val="accent5"/>
          </a:solidFill>
          <a:ln w="9525">
            <a:solidFill>
              <a:schemeClr val="lt2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2800" b="1" i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N´</a:t>
            </a:r>
            <a:r>
              <a:rPr kumimoji="1" lang="zh-CN" altLang="en-US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负载中性点</a:t>
            </a:r>
            <a:endParaRPr kumimoji="1" lang="zh-CN" altLang="en-US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84" name="Object 92"/>
          <p:cNvGraphicFramePr>
            <a:graphicFrameLocks noChangeAspect="1"/>
          </p:cNvGraphicFramePr>
          <p:nvPr>
            <p:custDataLst>
              <p:tags r:id="rId56"/>
            </p:custDataLst>
          </p:nvPr>
        </p:nvGraphicFramePr>
        <p:xfrm>
          <a:off x="6723063" y="4127500"/>
          <a:ext cx="21748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9" name="Equation" r:id="rId57" imgW="661035" imgH="187960" progId="Equation.3">
                  <p:embed/>
                </p:oleObj>
              </mc:Choice>
              <mc:Fallback>
                <p:oleObj name="Equation" r:id="rId57" imgW="661035" imgH="187960" progId="Equation.3">
                  <p:embed/>
                  <p:pic>
                    <p:nvPicPr>
                      <p:cNvPr id="0" name="图片 235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3063" y="4127500"/>
                        <a:ext cx="2174875" cy="657225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Rectangle 73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235427" y="4800600"/>
            <a:ext cx="481393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相电流：流过每相负载的电流</a:t>
            </a:r>
            <a:endParaRPr kumimoji="1" lang="zh-CN" altLang="en-US" sz="2800" b="1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7" name="Object 82"/>
          <p:cNvGraphicFramePr>
            <a:graphicFrameLocks noChangeAspect="1"/>
          </p:cNvGraphicFramePr>
          <p:nvPr/>
        </p:nvGraphicFramePr>
        <p:xfrm>
          <a:off x="3619500" y="1600200"/>
          <a:ext cx="304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0" name="公式" r:id="rId60" imgW="97790" imgH="154940" progId="Equation.3">
                  <p:embed/>
                </p:oleObj>
              </mc:Choice>
              <mc:Fallback>
                <p:oleObj name="公式" r:id="rId60" imgW="97790" imgH="154940" progId="Equation.3">
                  <p:embed/>
                  <p:pic>
                    <p:nvPicPr>
                      <p:cNvPr id="0" name="图片 23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1600200"/>
                        <a:ext cx="3048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Line 83"/>
          <p:cNvSpPr>
            <a:spLocks noChangeShapeType="1"/>
          </p:cNvSpPr>
          <p:nvPr>
            <p:custDataLst>
              <p:tags r:id="rId62"/>
            </p:custDataLst>
          </p:nvPr>
        </p:nvSpPr>
        <p:spPr bwMode="auto">
          <a:xfrm>
            <a:off x="3438525" y="4044950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" name="Line 84"/>
          <p:cNvSpPr>
            <a:spLocks noChangeShapeType="1"/>
          </p:cNvSpPr>
          <p:nvPr>
            <p:custDataLst>
              <p:tags r:id="rId63"/>
            </p:custDataLst>
          </p:nvPr>
        </p:nvSpPr>
        <p:spPr bwMode="auto">
          <a:xfrm>
            <a:off x="3438525" y="4789805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0" name="Line 85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>
            <a:off x="3429000" y="2046605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1" name="Object 86"/>
          <p:cNvGraphicFramePr>
            <a:graphicFrameLocks noChangeAspect="1"/>
          </p:cNvGraphicFramePr>
          <p:nvPr/>
        </p:nvGraphicFramePr>
        <p:xfrm>
          <a:off x="3625850" y="3613150"/>
          <a:ext cx="304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1" name="公式" r:id="rId65" imgW="97790" imgH="154940" progId="Equation.3">
                  <p:embed/>
                </p:oleObj>
              </mc:Choice>
              <mc:Fallback>
                <p:oleObj name="公式" r:id="rId65" imgW="97790" imgH="154940" progId="Equation.3">
                  <p:embed/>
                  <p:pic>
                    <p:nvPicPr>
                      <p:cNvPr id="0" name="图片 235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5850" y="3613150"/>
                        <a:ext cx="3048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87"/>
          <p:cNvGraphicFramePr>
            <a:graphicFrameLocks noChangeAspect="1"/>
          </p:cNvGraphicFramePr>
          <p:nvPr/>
        </p:nvGraphicFramePr>
        <p:xfrm>
          <a:off x="3630930" y="4396105"/>
          <a:ext cx="3048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2" name="公式" r:id="rId67" imgW="97790" imgH="163195" progId="Equation.3">
                  <p:embed/>
                </p:oleObj>
              </mc:Choice>
              <mc:Fallback>
                <p:oleObj name="公式" r:id="rId67" imgW="97790" imgH="163195" progId="Equation.3">
                  <p:embed/>
                  <p:pic>
                    <p:nvPicPr>
                      <p:cNvPr id="0" name="图片 235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0930" y="4396105"/>
                        <a:ext cx="3048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Rectangle 71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228600" y="5322570"/>
            <a:ext cx="410146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线电流：流过端线的电流</a:t>
            </a:r>
            <a:endParaRPr kumimoji="1"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442460" y="5285740"/>
          <a:ext cx="16541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3" name="公式" r:id="rId70" imgW="571500" imgH="163195" progId="Equation.3">
                  <p:embed/>
                </p:oleObj>
              </mc:Choice>
              <mc:Fallback>
                <p:oleObj name="公式" r:id="rId70" imgW="571500" imgH="163195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2460" y="5285740"/>
                        <a:ext cx="1654175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Rectangle 74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228600" y="5953760"/>
            <a:ext cx="6934200" cy="565150"/>
          </a:xfrm>
          <a:prstGeom prst="rect">
            <a:avLst/>
          </a:prstGeom>
          <a:solidFill>
            <a:srgbClr val="FFC000"/>
          </a:solidFill>
          <a:ln w="9525">
            <a:solidFill>
              <a:srgbClr val="FFCCCC"/>
            </a:solidFill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kumimoji="1" lang="zh-CN" alt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结论：负载 </a:t>
            </a:r>
            <a:r>
              <a:rPr kumimoji="1" lang="en-US" altLang="zh-CN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kumimoji="1" lang="zh-CN" alt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联结时，线电流等于相电流。</a:t>
            </a:r>
            <a:endParaRPr kumimoji="1" lang="zh-CN" altLang="en-US" sz="2800" b="1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149353" y="976313"/>
            <a:ext cx="5257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 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</a:t>
            </a:r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联结的三相电路</a:t>
            </a:r>
            <a:endParaRPr lang="zh-CN" altLang="en-US" sz="28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7" name="Line 65"/>
          <p:cNvSpPr>
            <a:spLocks noChangeShapeType="1"/>
          </p:cNvSpPr>
          <p:nvPr>
            <p:custDataLst>
              <p:tags r:id="rId73"/>
            </p:custDataLst>
          </p:nvPr>
        </p:nvSpPr>
        <p:spPr bwMode="auto">
          <a:xfrm flipH="1">
            <a:off x="3276600" y="3060700"/>
            <a:ext cx="8921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8" name="Object 66"/>
          <p:cNvGraphicFramePr>
            <a:graphicFrameLocks noChangeAspect="1"/>
          </p:cNvGraphicFramePr>
          <p:nvPr/>
        </p:nvGraphicFramePr>
        <p:xfrm>
          <a:off x="3568700" y="2590800"/>
          <a:ext cx="3397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4" name="Equation" r:id="rId74" imgW="106045" imgH="163195" progId="Equation.3">
                  <p:embed/>
                </p:oleObj>
              </mc:Choice>
              <mc:Fallback>
                <p:oleObj name="Equation" r:id="rId74" imgW="106045" imgH="163195" progId="Equation.3">
                  <p:embed/>
                  <p:pic>
                    <p:nvPicPr>
                      <p:cNvPr id="0" name="图片 235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700" y="2590800"/>
                        <a:ext cx="33972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0" name="直接连接符 9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7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 autoUpdateAnimBg="0"/>
      <p:bldP spid="85" grpId="0" bldLvl="0" animBg="1" autoUpdateAnimBg="0"/>
      <p:bldP spid="93" grpId="0" bldLvl="0" animBg="1" autoUpdateAnimBg="0"/>
      <p:bldP spid="94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2397125" y="3971290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2981960" y="3876675"/>
          <a:ext cx="130175" cy="227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公式" r:id="rId2" imgW="114300" imgH="215900" progId="Equation.3">
                  <p:embed/>
                </p:oleObj>
              </mc:Choice>
              <mc:Fallback>
                <p:oleObj name="公式" r:id="rId2" imgW="114300" imgH="215900" progId="Equation.3">
                  <p:embed/>
                  <p:pic>
                    <p:nvPicPr>
                      <p:cNvPr id="0" name="图片 246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960" y="3876675"/>
                        <a:ext cx="130175" cy="227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4354195" y="3437890"/>
            <a:ext cx="0" cy="80010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rot="2876674">
            <a:off x="4656455" y="2920365"/>
            <a:ext cx="162560" cy="356235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eaLnBrk="1" hangingPunct="1"/>
            <a:endParaRPr kumimoji="1" lang="en-US" altLang="zh-CN" sz="24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rot="2876674">
            <a:off x="4465955" y="3134995"/>
            <a:ext cx="6985" cy="36512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rot="2876674" flipV="1">
            <a:off x="5019675" y="2649855"/>
            <a:ext cx="5715" cy="41529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rot="18435448">
            <a:off x="5544185" y="2921635"/>
            <a:ext cx="162560" cy="35433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1" hangingPunct="1"/>
            <a:endParaRPr kumimoji="1" lang="en-US" altLang="zh-CN" sz="24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rot="18435448">
            <a:off x="5908040" y="3114675"/>
            <a:ext cx="0" cy="35623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rot="18435448" flipV="1">
            <a:off x="5308600" y="2659380"/>
            <a:ext cx="17780" cy="42481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Rectangle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92700" y="2123440"/>
            <a:ext cx="177165" cy="32385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altLang="zh-CN" sz="2400" b="1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Line 1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182235" y="2447290"/>
            <a:ext cx="0" cy="32512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5182235" y="1798320"/>
            <a:ext cx="0" cy="32512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Line 15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6058535" y="3375025"/>
            <a:ext cx="0" cy="21971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Rectangle 16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106670" y="2436178"/>
            <a:ext cx="572135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>
                <a:solidFill>
                  <a:schemeClr val="dk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r>
              <a:rPr kumimoji="1" lang="en-US" altLang="zh-CN" sz="2400" b="1" i="1" baseline="30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'</a:t>
            </a:r>
            <a:endParaRPr kumimoji="1" lang="en-US" altLang="zh-CN" sz="2400" b="1" i="1" baseline="30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Freeform 17"/>
          <p:cNvSpPr/>
          <p:nvPr>
            <p:custDataLst>
              <p:tags r:id="rId16"/>
            </p:custDataLst>
          </p:nvPr>
        </p:nvSpPr>
        <p:spPr bwMode="auto">
          <a:xfrm rot="2700000">
            <a:off x="403860" y="3220720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Line 18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rot="2700000">
            <a:off x="307975" y="3238500"/>
            <a:ext cx="17780" cy="20701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Freeform 19"/>
          <p:cNvSpPr/>
          <p:nvPr>
            <p:custDataLst>
              <p:tags r:id="rId18"/>
            </p:custDataLst>
          </p:nvPr>
        </p:nvSpPr>
        <p:spPr bwMode="auto">
          <a:xfrm>
            <a:off x="981075" y="212217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Freeform 20"/>
          <p:cNvSpPr/>
          <p:nvPr>
            <p:custDataLst>
              <p:tags r:id="rId19"/>
            </p:custDataLst>
          </p:nvPr>
        </p:nvSpPr>
        <p:spPr bwMode="auto">
          <a:xfrm>
            <a:off x="981075" y="228473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Freeform 21"/>
          <p:cNvSpPr/>
          <p:nvPr>
            <p:custDataLst>
              <p:tags r:id="rId20"/>
            </p:custDataLst>
          </p:nvPr>
        </p:nvSpPr>
        <p:spPr bwMode="auto">
          <a:xfrm>
            <a:off x="981075" y="2447290"/>
            <a:ext cx="266700" cy="16256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187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Line 22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981075" y="2600325"/>
            <a:ext cx="0" cy="17208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Line 23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V="1">
            <a:off x="981075" y="1798320"/>
            <a:ext cx="0" cy="35433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Freeform 24"/>
          <p:cNvSpPr/>
          <p:nvPr>
            <p:custDataLst>
              <p:tags r:id="rId23"/>
            </p:custDataLst>
          </p:nvPr>
        </p:nvSpPr>
        <p:spPr bwMode="auto">
          <a:xfrm rot="2700000">
            <a:off x="653415" y="2991485"/>
            <a:ext cx="24447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Freeform 25"/>
          <p:cNvSpPr/>
          <p:nvPr>
            <p:custDataLst>
              <p:tags r:id="rId24"/>
            </p:custDataLst>
          </p:nvPr>
        </p:nvSpPr>
        <p:spPr bwMode="auto">
          <a:xfrm rot="2700000">
            <a:off x="529590" y="3105150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Line 26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rot="2700000" flipV="1">
            <a:off x="862330" y="2633980"/>
            <a:ext cx="2540" cy="38290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Freeform 27"/>
          <p:cNvSpPr/>
          <p:nvPr>
            <p:custDataLst>
              <p:tags r:id="rId26"/>
            </p:custDataLst>
          </p:nvPr>
        </p:nvSpPr>
        <p:spPr bwMode="auto">
          <a:xfrm rot="18852257">
            <a:off x="1238250" y="2828925"/>
            <a:ext cx="24447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Freeform 28"/>
          <p:cNvSpPr/>
          <p:nvPr>
            <p:custDataLst>
              <p:tags r:id="rId27"/>
            </p:custDataLst>
          </p:nvPr>
        </p:nvSpPr>
        <p:spPr bwMode="auto">
          <a:xfrm rot="18852257">
            <a:off x="1367155" y="2942590"/>
            <a:ext cx="243205" cy="177165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34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Freeform 29"/>
          <p:cNvSpPr/>
          <p:nvPr>
            <p:custDataLst>
              <p:tags r:id="rId28"/>
            </p:custDataLst>
          </p:nvPr>
        </p:nvSpPr>
        <p:spPr bwMode="auto">
          <a:xfrm rot="18852257">
            <a:off x="1494155" y="3056890"/>
            <a:ext cx="243205" cy="179070"/>
          </a:xfrm>
          <a:custGeom>
            <a:avLst/>
            <a:gdLst>
              <a:gd name="T0" fmla="*/ 0 w 37"/>
              <a:gd name="T1" fmla="*/ 0 h 54"/>
              <a:gd name="T2" fmla="*/ 0 w 37"/>
              <a:gd name="T3" fmla="*/ 1075 h 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7" h="54">
                <a:moveTo>
                  <a:pt x="0" y="0"/>
                </a:moveTo>
                <a:cubicBezTo>
                  <a:pt x="37" y="12"/>
                  <a:pt x="21" y="33"/>
                  <a:pt x="0" y="54"/>
                </a:cubicBezTo>
              </a:path>
            </a:pathLst>
          </a:cu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Line 30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 rot="18852257">
            <a:off x="1666240" y="3220720"/>
            <a:ext cx="44450" cy="24955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Line 31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rot="18852257" flipV="1">
            <a:off x="1078230" y="2656205"/>
            <a:ext cx="0" cy="35623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Line 32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1781175" y="3401695"/>
            <a:ext cx="0" cy="19304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Line 33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1769745" y="3585210"/>
            <a:ext cx="431228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Line 34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H="1">
            <a:off x="289560" y="4237990"/>
            <a:ext cx="405384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Line 35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>
            <a:off x="289560" y="3371215"/>
            <a:ext cx="0" cy="86677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Rectangle 36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90550" y="2413953"/>
            <a:ext cx="304165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>
                <a:solidFill>
                  <a:schemeClr val="dk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kumimoji="1" lang="en-US" altLang="zh-CN" sz="2400" b="1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6" name="Object 37"/>
          <p:cNvGraphicFramePr>
            <a:graphicFrameLocks noChangeAspect="1"/>
          </p:cNvGraphicFramePr>
          <p:nvPr/>
        </p:nvGraphicFramePr>
        <p:xfrm>
          <a:off x="1280795" y="2037715"/>
          <a:ext cx="393700" cy="455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name="Equation" r:id="rId36" imgW="106045" imgH="154940" progId="Equation.3">
                  <p:embed/>
                </p:oleObj>
              </mc:Choice>
              <mc:Fallback>
                <p:oleObj name="Equation" r:id="rId36" imgW="106045" imgH="154940" progId="Equation.3">
                  <p:embed/>
                  <p:pic>
                    <p:nvPicPr>
                      <p:cNvPr id="0" name="图片 24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795" y="2037715"/>
                        <a:ext cx="393700" cy="455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38"/>
          <p:cNvGraphicFramePr>
            <a:graphicFrameLocks noChangeAspect="1"/>
          </p:cNvGraphicFramePr>
          <p:nvPr/>
        </p:nvGraphicFramePr>
        <p:xfrm>
          <a:off x="1908175" y="2981960"/>
          <a:ext cx="37655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1" name="Equation" r:id="rId38" imgW="130810" imgH="154940" progId="Equation.3">
                  <p:embed/>
                </p:oleObj>
              </mc:Choice>
              <mc:Fallback>
                <p:oleObj name="Equation" r:id="rId38" imgW="130810" imgH="154940" progId="Equation.3">
                  <p:embed/>
                  <p:pic>
                    <p:nvPicPr>
                      <p:cNvPr id="0" name="图片 246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981960"/>
                        <a:ext cx="37655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39"/>
          <p:cNvGraphicFramePr>
            <a:graphicFrameLocks noChangeAspect="1"/>
          </p:cNvGraphicFramePr>
          <p:nvPr/>
        </p:nvGraphicFramePr>
        <p:xfrm>
          <a:off x="2434590" y="3627755"/>
          <a:ext cx="376555" cy="3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2" name="Equation" r:id="rId40" imgW="130810" imgH="163195" progId="Equation.3">
                  <p:embed/>
                </p:oleObj>
              </mc:Choice>
              <mc:Fallback>
                <p:oleObj name="Equation" r:id="rId40" imgW="130810" imgH="163195" progId="Equation.3">
                  <p:embed/>
                  <p:pic>
                    <p:nvPicPr>
                      <p:cNvPr id="0" name="图片 246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590" y="3627755"/>
                        <a:ext cx="376555" cy="3987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1893570" y="3237865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" name="Text Box 41"/>
          <p:cNvSpPr txBox="1">
            <a:spLocks noChangeArrowheads="1"/>
          </p:cNvSpPr>
          <p:nvPr/>
        </p:nvSpPr>
        <p:spPr bwMode="auto">
          <a:xfrm>
            <a:off x="1343660" y="1704340"/>
            <a:ext cx="3587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Text Box 42"/>
          <p:cNvSpPr txBox="1">
            <a:spLocks noChangeArrowheads="1"/>
          </p:cNvSpPr>
          <p:nvPr/>
        </p:nvSpPr>
        <p:spPr bwMode="auto">
          <a:xfrm>
            <a:off x="1343660" y="237109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1913890" y="263779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Text Box 44"/>
          <p:cNvSpPr txBox="1">
            <a:spLocks noChangeArrowheads="1"/>
          </p:cNvSpPr>
          <p:nvPr/>
        </p:nvSpPr>
        <p:spPr bwMode="auto">
          <a:xfrm>
            <a:off x="2366010" y="2637790"/>
            <a:ext cx="4883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–</a:t>
            </a:r>
            <a:endParaRPr kumimoji="1"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Line 45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967105" y="2758440"/>
            <a:ext cx="421513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Line 46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967105" y="1802765"/>
            <a:ext cx="4215130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Oval 47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938530" y="2720975"/>
            <a:ext cx="75565" cy="66675"/>
          </a:xfrm>
          <a:prstGeom prst="ellipse">
            <a:avLst/>
          </a:prstGeom>
          <a:solidFill>
            <a:schemeClr val="dk1"/>
          </a:solidFill>
          <a:ln w="38100">
            <a:solidFill>
              <a:schemeClr val="dk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Oval 4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5135245" y="2716530"/>
            <a:ext cx="75565" cy="66675"/>
          </a:xfrm>
          <a:prstGeom prst="ellipse">
            <a:avLst/>
          </a:prstGeom>
          <a:solidFill>
            <a:schemeClr val="dk1"/>
          </a:solidFill>
          <a:ln w="38100">
            <a:solidFill>
              <a:schemeClr val="dk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Rectangle 50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5257165" y="2022793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" name="Line 52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5421630" y="211709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Line 53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>
            <a:off x="5812155" y="211264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Rectangle 55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5633720" y="2674303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Line 57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5798185" y="276860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" name="Line 58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>
            <a:off x="6188710" y="276415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Rectangle 60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4711700" y="3036888"/>
            <a:ext cx="7524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kumimoji="1" lang="en-US" altLang="zh-CN" sz="2400" b="1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kumimoji="1" lang="en-US" altLang="zh-CN" sz="2400" b="1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kumimoji="1" lang="en-US" altLang="zh-CN" sz="2400" b="1" baseline="-250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" name="Line 62"/>
          <p:cNvSpPr>
            <a:spLocks noChangeShapeType="1"/>
          </p:cNvSpPr>
          <p:nvPr>
            <p:custDataLst>
              <p:tags r:id="rId53"/>
            </p:custDataLst>
          </p:nvPr>
        </p:nvSpPr>
        <p:spPr bwMode="auto">
          <a:xfrm>
            <a:off x="4876165" y="3131185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" name="Line 63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5266690" y="3126740"/>
            <a:ext cx="0" cy="266700"/>
          </a:xfrm>
          <a:prstGeom prst="line">
            <a:avLst/>
          </a:prstGeom>
          <a:noFill/>
          <a:ln w="28575">
            <a:solidFill>
              <a:schemeClr val="dk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7" name="Object 82"/>
          <p:cNvGraphicFramePr>
            <a:graphicFrameLocks noChangeAspect="1"/>
          </p:cNvGraphicFramePr>
          <p:nvPr/>
        </p:nvGraphicFramePr>
        <p:xfrm>
          <a:off x="3615690" y="1221105"/>
          <a:ext cx="304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3" name="公式" r:id="rId55" imgW="97790" imgH="154940" progId="Equation.3">
                  <p:embed/>
                </p:oleObj>
              </mc:Choice>
              <mc:Fallback>
                <p:oleObj name="公式" r:id="rId55" imgW="97790" imgH="154940" progId="Equation.3">
                  <p:embed/>
                  <p:pic>
                    <p:nvPicPr>
                      <p:cNvPr id="0" name="图片 24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5690" y="1221105"/>
                        <a:ext cx="3048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Line 83"/>
          <p:cNvSpPr>
            <a:spLocks noChangeShapeType="1"/>
          </p:cNvSpPr>
          <p:nvPr>
            <p:custDataLst>
              <p:tags r:id="rId57"/>
            </p:custDataLst>
          </p:nvPr>
        </p:nvSpPr>
        <p:spPr bwMode="auto">
          <a:xfrm>
            <a:off x="3434715" y="3665855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" name="Line 84"/>
          <p:cNvSpPr>
            <a:spLocks noChangeShapeType="1"/>
          </p:cNvSpPr>
          <p:nvPr>
            <p:custDataLst>
              <p:tags r:id="rId58"/>
            </p:custDataLst>
          </p:nvPr>
        </p:nvSpPr>
        <p:spPr bwMode="auto">
          <a:xfrm>
            <a:off x="3434715" y="4410710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0" name="Line 85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>
            <a:off x="3425190" y="1667510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1" name="Object 86"/>
          <p:cNvGraphicFramePr>
            <a:graphicFrameLocks noChangeAspect="1"/>
          </p:cNvGraphicFramePr>
          <p:nvPr/>
        </p:nvGraphicFramePr>
        <p:xfrm>
          <a:off x="3622040" y="3234055"/>
          <a:ext cx="304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4" name="公式" r:id="rId60" imgW="97790" imgH="154940" progId="Equation.3">
                  <p:embed/>
                </p:oleObj>
              </mc:Choice>
              <mc:Fallback>
                <p:oleObj name="公式" r:id="rId60" imgW="97790" imgH="154940" progId="Equation.3">
                  <p:embed/>
                  <p:pic>
                    <p:nvPicPr>
                      <p:cNvPr id="0" name="图片 24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040" y="3234055"/>
                        <a:ext cx="3048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87"/>
          <p:cNvGraphicFramePr>
            <a:graphicFrameLocks noChangeAspect="1"/>
          </p:cNvGraphicFramePr>
          <p:nvPr/>
        </p:nvGraphicFramePr>
        <p:xfrm>
          <a:off x="3627120" y="3999230"/>
          <a:ext cx="3048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公式" r:id="rId62" imgW="97790" imgH="163195" progId="Equation.3">
                  <p:embed/>
                </p:oleObj>
              </mc:Choice>
              <mc:Fallback>
                <p:oleObj name="公式" r:id="rId62" imgW="97790" imgH="163195" progId="Equation.3">
                  <p:embed/>
                  <p:pic>
                    <p:nvPicPr>
                      <p:cNvPr id="0" name="图片 246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7120" y="3999230"/>
                        <a:ext cx="3048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149353" y="976313"/>
            <a:ext cx="5257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 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</a:t>
            </a:r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联结三相电路的计算</a:t>
            </a:r>
            <a:endParaRPr lang="zh-CN" altLang="en-US" sz="28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7" name="Line 65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 flipH="1">
            <a:off x="3276600" y="2635885"/>
            <a:ext cx="8921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8" name="Object 66"/>
          <p:cNvGraphicFramePr>
            <a:graphicFrameLocks noChangeAspect="1"/>
          </p:cNvGraphicFramePr>
          <p:nvPr/>
        </p:nvGraphicFramePr>
        <p:xfrm>
          <a:off x="3568700" y="2165985"/>
          <a:ext cx="3397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Equation" r:id="rId65" imgW="106045" imgH="163195" progId="Equation.3">
                  <p:embed/>
                </p:oleObj>
              </mc:Choice>
              <mc:Fallback>
                <p:oleObj name="Equation" r:id="rId65" imgW="106045" imgH="163195" progId="Equation.3">
                  <p:embed/>
                  <p:pic>
                    <p:nvPicPr>
                      <p:cNvPr id="0" name="图片 246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700" y="2165985"/>
                        <a:ext cx="33972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custDataLst>
              <p:tags r:id="rId67"/>
            </p:custDataLst>
          </p:nvPr>
        </p:nvGraphicFramePr>
        <p:xfrm>
          <a:off x="7100888" y="1600200"/>
          <a:ext cx="1557337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公式" r:id="rId68" imgW="522605" imgH="1143000" progId="Equation.3">
                  <p:embed/>
                </p:oleObj>
              </mc:Choice>
              <mc:Fallback>
                <p:oleObj name="公式" r:id="rId68" imgW="522605" imgH="1143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0888" y="1600200"/>
                        <a:ext cx="1557337" cy="3257550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Rectangle 3"/>
          <p:cNvSpPr>
            <a:spLocks noChangeArrowheads="1"/>
          </p:cNvSpPr>
          <p:nvPr/>
        </p:nvSpPr>
        <p:spPr bwMode="auto">
          <a:xfrm>
            <a:off x="302260" y="4237990"/>
            <a:ext cx="5189855" cy="315023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1)</a:t>
            </a: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负载端的线电压＝电源线电压</a:t>
            </a: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2)</a:t>
            </a: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负载的相电压＝电源</a:t>
            </a:r>
            <a:r>
              <a:rPr lang="zh-CN" altLang="en-US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相电压</a:t>
            </a:r>
            <a:endParaRPr lang="en-US" altLang="zh-CN" sz="28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3)</a:t>
            </a: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线电流＝相电流</a:t>
            </a: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4)</a:t>
            </a: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中线电流</a:t>
            </a: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434590" y="6276975"/>
          <a:ext cx="311467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8" name="公式" r:id="rId70" imgW="1061085" imgH="163195" progId="Equation.3">
                  <p:embed/>
                </p:oleObj>
              </mc:Choice>
              <mc:Fallback>
                <p:oleObj name="公式" r:id="rId70" imgW="1061085" imgH="163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590" y="6276975"/>
                        <a:ext cx="3114675" cy="581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7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9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99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utoUpdateAnimBg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873125" y="1631950"/>
          <a:ext cx="60071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Equation" r:id="rId2" imgW="2106295" imgH="154940" progId="Equation.3">
                  <p:embed/>
                </p:oleObj>
              </mc:Choice>
              <mc:Fallback>
                <p:oleObj name="Equation" r:id="rId2" imgW="2106295" imgH="1549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25" y="1631950"/>
                        <a:ext cx="600710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84225" y="2322108"/>
            <a:ext cx="5882640" cy="52197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所以负载对称时，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三相电流也对称。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77888" y="3082959"/>
          <a:ext cx="495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Equation" r:id="rId5" imgW="1665605" imgH="163195" progId="Equation.3">
                  <p:embed/>
                </p:oleObj>
              </mc:Choice>
              <mc:Fallback>
                <p:oleObj name="Equation" r:id="rId5" imgW="1665605" imgH="16319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3082959"/>
                        <a:ext cx="4953000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99415" y="4192905"/>
            <a:ext cx="8470900" cy="58356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99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★负载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对称</a:t>
            </a:r>
            <a:r>
              <a:rPr kumimoji="1" lang="zh-CN" altLang="en-US" sz="32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时，中性线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无</a:t>
            </a:r>
            <a:r>
              <a:rPr kumimoji="1" lang="zh-CN" altLang="en-US" sz="32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电流，可</a:t>
            </a:r>
            <a:r>
              <a:rPr kumimoji="1"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省掉中性线。</a:t>
            </a:r>
            <a:endParaRPr kumimoji="1"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20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315" y="1381328"/>
            <a:ext cx="5091436" cy="2974772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671320" y="4782388"/>
          <a:ext cx="4876800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公式" r:id="rId4" imgW="1943100" imgH="187960" progId="Equation.3">
                  <p:embed/>
                </p:oleObj>
              </mc:Choice>
              <mc:Fallback>
                <p:oleObj name="公式" r:id="rId4" imgW="1943100" imgH="18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320" y="4782388"/>
                        <a:ext cx="4876800" cy="563563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>
                        <a:solidFill>
                          <a:srgbClr val="FFC000"/>
                        </a:solidFill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671320" y="5772150"/>
            <a:ext cx="5513705" cy="46037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注意：三相电流的有效值之和不为零。</a:t>
            </a:r>
            <a:endParaRPr lang="zh-CN" altLang="en-US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【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4.2.1】   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在负载作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形联接的对称三相电路中，已知每相负载均为</a:t>
            </a:r>
            <a:r>
              <a:rPr lang="en-US" altLang="zh-CN" sz="2800" b="1" i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|Z|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 20 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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，设线电压</a:t>
            </a:r>
            <a:r>
              <a:rPr lang="en-US" altLang="zh-CN" sz="3600" b="1" i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 380V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，试求：各相电流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也就是线电流</a:t>
            </a:r>
            <a:r>
              <a:rPr lang="en-US" altLang="zh-CN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61010"/>
            <a:chOff x="11" y="653"/>
            <a:chExt cx="14399" cy="726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单元2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负载的</a:t>
              </a:r>
              <a:r>
                <a:rPr kumimoji="1" lang="en-US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Y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形连接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54710" y="3244850"/>
            <a:ext cx="64096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【解】在对称丫形负载中，相电压为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3634041" y="3842639"/>
                <a:ext cx="2550160" cy="845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𝑌𝑃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220</m:t>
                      </m:r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𝑉</m:t>
                      </m:r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041" y="3842639"/>
                <a:ext cx="2550160" cy="845185"/>
              </a:xfrm>
              <a:prstGeom prst="rect">
                <a:avLst/>
              </a:prstGeom>
              <a:blipFill rotWithShape="1">
                <a:blip r:embed="rId3"/>
                <a:stretch>
                  <a:fillRect l="-22" t="-30" r="22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/>
          <p:cNvSpPr txBox="1"/>
          <p:nvPr/>
        </p:nvSpPr>
        <p:spPr>
          <a:xfrm>
            <a:off x="1072515" y="482473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相电流（即线电流）为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3634041" y="5614289"/>
                <a:ext cx="3329940" cy="8293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𝑌𝑃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𝑌𝑃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𝑍</m:t>
                              </m:r>
                            </m:e>
                          </m:d>
                        </m:den>
                      </m:f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220</m:t>
                          </m:r>
                        </m:num>
                        <m:den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20</m:t>
                          </m:r>
                        </m:den>
                      </m:f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11</m:t>
                      </m:r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𝐴</m:t>
                      </m:r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041" y="5614289"/>
                <a:ext cx="3329940" cy="829310"/>
              </a:xfrm>
              <a:prstGeom prst="rect">
                <a:avLst/>
              </a:prstGeom>
              <a:blipFill rotWithShape="1">
                <a:blip r:embed="rId4"/>
                <a:stretch>
                  <a:fillRect l="-17" t="-31" r="17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1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16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LINE_FORE_SCHEMECOLOR_INDEX_BRIGHTNESS" val="0"/>
  <p:tag name="KSO_WM_UNIT_LINE_FORE_SCHEMECOLOR_INDEX" val="16"/>
  <p:tag name="KSO_WM_UNIT_LINE_FILL_TYPE" val="2"/>
</p:tagLst>
</file>

<file path=ppt/tags/tag183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9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9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9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4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4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258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259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2223</Words>
  <Application>WPS 演示</Application>
  <PresentationFormat>全屏显示(4:3)</PresentationFormat>
  <Paragraphs>287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23</vt:i4>
      </vt:variant>
      <vt:variant>
        <vt:lpstr>幻灯片标题</vt:lpstr>
      </vt:variant>
      <vt:variant>
        <vt:i4>17</vt:i4>
      </vt:variant>
    </vt:vector>
  </HeadingPairs>
  <TitlesOfParts>
    <vt:vector size="53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Symbol</vt:lpstr>
      <vt:lpstr>Cambria Math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1211</cp:revision>
  <dcterms:created xsi:type="dcterms:W3CDTF">2015-12-14T01:43:00Z</dcterms:created>
  <dcterms:modified xsi:type="dcterms:W3CDTF">2025-09-03T06:18:02Z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1B5211FC641A4ACB8CB55961916047FA_13</vt:lpwstr>
  </property>
  <property fmtid="{D5CDD505-2E9C-101B-9397-08002B2CF9AE}" pid="3" name="KSOProductBuildVer">
    <vt:lpwstr>2052-12.1.0.22529</vt:lpwstr>
  </property>
</Properties>
</file>